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78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3/5/2014</a:t>
            </a:fld>
            <a:endParaRPr lang="en-US" sz="16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3/5/2014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3/5/2014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3/5/2014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6868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3/5/2014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3/5/2014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3/5/2014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algn="l" eaLnBrk="1" latinLnBrk="0" hangingPunct="1"/>
            <a:fld id="{EA7C8D44-3667-46F6-9772-CC52308E2A7F}" type="slidenum">
              <a:rPr kumimoji="0" lang="en-US" smtClean="0"/>
              <a:pPr algn="l" eaLnBrk="1" latinLnBrk="0" hangingPunct="1"/>
              <a:t>‹#›</a:t>
            </a:fld>
            <a:endParaRPr kumimoji="0" lang="en-US" sz="1600" dirty="0">
              <a:solidFill>
                <a:schemeClr val="tx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/>
              <a:t>Improve Your PowerPoint Skills!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408189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686800" cy="1600200"/>
          </a:xfrm>
        </p:spPr>
        <p:txBody>
          <a:bodyPr/>
          <a:lstStyle/>
          <a:p>
            <a:r>
              <a:rPr lang="en-US" dirty="0" smtClean="0"/>
              <a:t>Adding Sounds to Text or Images</a:t>
            </a:r>
            <a:endParaRPr lang="en-US" dirty="0"/>
          </a:p>
        </p:txBody>
      </p:sp>
      <p:pic>
        <p:nvPicPr>
          <p:cNvPr id="1026" name="Picture 2" descr="C:\Users\lswanson\AppData\Local\Microsoft\Windows\Temporary Internet Files\Content.IE5\R1ALD0UK\MC900290080[2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286000"/>
            <a:ext cx="1219200" cy="1145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7200" y="3505200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Click the bomb to hear the explosion</a:t>
            </a:r>
            <a:endParaRPr lang="en-US" dirty="0"/>
          </a:p>
        </p:txBody>
      </p:sp>
      <p:pic>
        <p:nvPicPr>
          <p:cNvPr id="1027" name="Picture 3" descr="C:\Users\lswanson\AppData\Local\Microsoft\Windows\Temporary Internet Files\Content.IE5\PQZFXHFB\MC90041370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09" y="1706578"/>
            <a:ext cx="1719564" cy="1493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114800" y="1706578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Click the witch to watch her fly.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5838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 a Movie – Bumper Cars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26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 a YouTube Video</a:t>
            </a:r>
            <a:endParaRPr lang="en-US" dirty="0"/>
          </a:p>
        </p:txBody>
      </p:sp>
      <p:sp>
        <p:nvSpPr>
          <p:cNvPr id="3" name="Action Button: Forward or Next 2">
            <a:hlinkClick r:id="" action="ppaction://hlinkshowjump?jump=nextslide" highlightClick="1"/>
          </p:cNvPr>
          <p:cNvSpPr/>
          <p:nvPr/>
        </p:nvSpPr>
        <p:spPr>
          <a:xfrm>
            <a:off x="7924800" y="5943600"/>
            <a:ext cx="685800" cy="6096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4121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Games/Quizzes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1524000"/>
            <a:ext cx="7543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Q: What year did OTAN get it’s start?</a:t>
            </a:r>
            <a:endParaRPr lang="en-US" sz="3200" b="1" dirty="0"/>
          </a:p>
        </p:txBody>
      </p:sp>
      <p:sp>
        <p:nvSpPr>
          <p:cNvPr id="4" name="Rounded Rectangle 3"/>
          <p:cNvSpPr/>
          <p:nvPr/>
        </p:nvSpPr>
        <p:spPr>
          <a:xfrm>
            <a:off x="619836" y="2438400"/>
            <a:ext cx="1600200" cy="75858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1995</a:t>
            </a:r>
            <a:endParaRPr lang="en-US" sz="3200" b="1" dirty="0"/>
          </a:p>
        </p:txBody>
      </p:sp>
      <p:sp>
        <p:nvSpPr>
          <p:cNvPr id="5" name="Rounded Rectangle 4"/>
          <p:cNvSpPr/>
          <p:nvPr/>
        </p:nvSpPr>
        <p:spPr>
          <a:xfrm>
            <a:off x="622110" y="3396017"/>
            <a:ext cx="1600200" cy="75858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1985</a:t>
            </a:r>
            <a:endParaRPr lang="en-US" sz="3200" b="1" dirty="0"/>
          </a:p>
        </p:txBody>
      </p:sp>
      <p:sp>
        <p:nvSpPr>
          <p:cNvPr id="6" name="Rounded Rectangle 5"/>
          <p:cNvSpPr/>
          <p:nvPr/>
        </p:nvSpPr>
        <p:spPr>
          <a:xfrm>
            <a:off x="609600" y="4378656"/>
            <a:ext cx="1600200" cy="75858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1989</a:t>
            </a:r>
            <a:endParaRPr lang="en-US" sz="3200" b="1" dirty="0"/>
          </a:p>
        </p:txBody>
      </p:sp>
      <p:sp>
        <p:nvSpPr>
          <p:cNvPr id="7" name="Rounded Rectangle 6"/>
          <p:cNvSpPr/>
          <p:nvPr/>
        </p:nvSpPr>
        <p:spPr>
          <a:xfrm>
            <a:off x="640307" y="5334000"/>
            <a:ext cx="1600200" cy="75858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1992</a:t>
            </a:r>
            <a:endParaRPr lang="en-US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829635" y="2524780"/>
            <a:ext cx="472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Sorry Charlie!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2829635" y="3505200"/>
            <a:ext cx="472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Sorry Charlie!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2829635" y="4495800"/>
            <a:ext cx="548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You are an OTAN Ace!! Good Job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2829635" y="5451684"/>
            <a:ext cx="472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Sorry Charlie!</a:t>
            </a:r>
            <a:endParaRPr lang="en-US" sz="2800" dirty="0"/>
          </a:p>
        </p:txBody>
      </p:sp>
      <p:sp>
        <p:nvSpPr>
          <p:cNvPr id="13" name="Action Button: Forward or Next 12">
            <a:hlinkClick r:id="" action="ppaction://hlinkshowjump?jump=nextslide" highlightClick="1"/>
          </p:cNvPr>
          <p:cNvSpPr/>
          <p:nvPr/>
        </p:nvSpPr>
        <p:spPr>
          <a:xfrm>
            <a:off x="7924800" y="5943600"/>
            <a:ext cx="685800" cy="6096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8408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667000"/>
            <a:ext cx="8686800" cy="1143000"/>
          </a:xfrm>
        </p:spPr>
        <p:txBody>
          <a:bodyPr/>
          <a:lstStyle/>
          <a:p>
            <a:r>
              <a:rPr lang="en-US" dirty="0" smtClean="0"/>
              <a:t>That’s All Folks!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5638904"/>
      </p:ext>
    </p:extLst>
  </p:cSld>
  <p:clrMapOvr>
    <a:masterClrMapping/>
  </p:clrMapOvr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1573</TotalTime>
  <Words>74</Words>
  <Application>Microsoft Office PowerPoint</Application>
  <PresentationFormat>On-screen Show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Slipstream</vt:lpstr>
      <vt:lpstr>Improve Your PowerPoint Skills!</vt:lpstr>
      <vt:lpstr>Adding Sounds to Text or Images</vt:lpstr>
      <vt:lpstr>Add a Movie – Bumper Cars</vt:lpstr>
      <vt:lpstr>Add a YouTube Video</vt:lpstr>
      <vt:lpstr>Creating Games/Quizzes</vt:lpstr>
      <vt:lpstr>That’s All Folks!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Improve Your PowerPoint Skills!</dc:title>
  <dc:creator>Linda Swanson</dc:creator>
  <cp:lastModifiedBy>Penny</cp:lastModifiedBy>
  <cp:revision>8</cp:revision>
  <dcterms:created xsi:type="dcterms:W3CDTF">2014-02-27T23:05:44Z</dcterms:created>
  <dcterms:modified xsi:type="dcterms:W3CDTF">2014-03-05T17:52:50Z</dcterms:modified>
</cp:coreProperties>
</file>